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57" r:id="rId6"/>
    <p:sldId id="259" r:id="rId7"/>
    <p:sldId id="270" r:id="rId8"/>
    <p:sldId id="260" r:id="rId9"/>
    <p:sldId id="261" r:id="rId10"/>
    <p:sldId id="263" r:id="rId11"/>
    <p:sldId id="262" r:id="rId12"/>
    <p:sldId id="264" r:id="rId13"/>
    <p:sldId id="265" r:id="rId14"/>
    <p:sldId id="271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EF75-7CD9-4DB5-9884-3D07CA2BB15E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EE298-85F8-4AC4-9E5A-D07AC80E72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8246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EF75-7CD9-4DB5-9884-3D07CA2BB15E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EE298-85F8-4AC4-9E5A-D07AC80E72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5964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EF75-7CD9-4DB5-9884-3D07CA2BB15E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EE298-85F8-4AC4-9E5A-D07AC80E72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776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5-9-2019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080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39616" y="332656"/>
            <a:ext cx="8860565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735627" y="1196753"/>
            <a:ext cx="8846773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5-9-2019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018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5-9-2019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8272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5-9-2019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247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5-9-2019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926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5-9-2019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8599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5-9-2019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5719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5-9-2019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363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EF75-7CD9-4DB5-9884-3D07CA2BB15E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EE298-85F8-4AC4-9E5A-D07AC80E72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40475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5-9-2019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7928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5-9-2019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47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EF75-7CD9-4DB5-9884-3D07CA2BB15E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EE298-85F8-4AC4-9E5A-D07AC80E72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7436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EF75-7CD9-4DB5-9884-3D07CA2BB15E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EE298-85F8-4AC4-9E5A-D07AC80E72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4047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EF75-7CD9-4DB5-9884-3D07CA2BB15E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EE298-85F8-4AC4-9E5A-D07AC80E72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7021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EF75-7CD9-4DB5-9884-3D07CA2BB15E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EE298-85F8-4AC4-9E5A-D07AC80E72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2100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EF75-7CD9-4DB5-9884-3D07CA2BB15E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EE298-85F8-4AC4-9E5A-D07AC80E72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763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EF75-7CD9-4DB5-9884-3D07CA2BB15E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EE298-85F8-4AC4-9E5A-D07AC80E72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5697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EF75-7CD9-4DB5-9884-3D07CA2BB15E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EE298-85F8-4AC4-9E5A-D07AC80E72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4607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6EF75-7CD9-4DB5-9884-3D07CA2BB15E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E298-85F8-4AC4-9E5A-D07AC80E72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9008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5-9-2019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2189884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9114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59950"/>
            <a:ext cx="12192000" cy="789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hoek 4"/>
          <p:cNvSpPr/>
          <p:nvPr/>
        </p:nvSpPr>
        <p:spPr>
          <a:xfrm>
            <a:off x="437882" y="1648497"/>
            <a:ext cx="117541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Presentatie </a:t>
            </a:r>
            <a:r>
              <a:rPr lang="nl-NL" sz="3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draaiboek en planning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338777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Taken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Tx/>
              <a:buChar char="-"/>
              <a:tabLst/>
            </a:pPr>
            <a:r>
              <a:rPr lang="nl-NL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Project leiding (</a:t>
            </a:r>
            <a:r>
              <a:rPr lang="nl-NL" i="1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aanspreekpunt, afstemming andere klas</a:t>
            </a:r>
            <a:r>
              <a:rPr lang="nl-NL" dirty="0" smtClean="0">
                <a:solidFill>
                  <a:prstClr val="black"/>
                </a:solidFill>
                <a:ea typeface="Calibri" pitchFamily="34" charset="0"/>
                <a:cs typeface="Arial" charset="0"/>
              </a:rPr>
              <a:t>)</a:t>
            </a: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Tx/>
              <a:buChar char="-"/>
              <a:tabLst/>
            </a:pPr>
            <a:endParaRPr lang="nl-NL" dirty="0">
              <a:solidFill>
                <a:prstClr val="black"/>
              </a:solidFill>
              <a:ea typeface="Calibri" pitchFamily="34" charset="0"/>
              <a:cs typeface="Arial" charset="0"/>
            </a:endParaRP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Tx/>
              <a:buChar char="-"/>
              <a:tabLst/>
            </a:pPr>
            <a:r>
              <a:rPr lang="nl-NL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Coördinatie presentaties (</a:t>
            </a:r>
            <a:r>
              <a:rPr lang="nl-NL" i="1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planning, afstemming inhoud</a:t>
            </a:r>
            <a:r>
              <a:rPr lang="nl-NL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) </a:t>
            </a:r>
            <a:endParaRPr lang="nl-NL" dirty="0" smtClean="0">
              <a:solidFill>
                <a:prstClr val="black"/>
              </a:solidFill>
              <a:ea typeface="Calibri" pitchFamily="34" charset="0"/>
              <a:cs typeface="Arial" charset="0"/>
            </a:endParaRP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Tx/>
              <a:buChar char="-"/>
              <a:tabLst/>
            </a:pPr>
            <a:endParaRPr lang="nl-NL" dirty="0">
              <a:solidFill>
                <a:prstClr val="black"/>
              </a:solidFill>
              <a:ea typeface="Calibri" pitchFamily="34" charset="0"/>
              <a:cs typeface="Arial" charset="0"/>
            </a:endParaRP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Tx/>
              <a:buChar char="-"/>
              <a:tabLst/>
            </a:pPr>
            <a:r>
              <a:rPr lang="nl-NL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Catering (</a:t>
            </a:r>
            <a:r>
              <a:rPr lang="nl-NL" i="1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faciliteiten regelen, financiën bijhouden</a:t>
            </a:r>
            <a:r>
              <a:rPr lang="nl-NL" dirty="0" smtClean="0">
                <a:solidFill>
                  <a:prstClr val="black"/>
                </a:solidFill>
                <a:ea typeface="Calibri" pitchFamily="34" charset="0"/>
                <a:cs typeface="Arial" charset="0"/>
              </a:rPr>
              <a:t>)</a:t>
            </a: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Tx/>
              <a:buChar char="-"/>
              <a:tabLst/>
            </a:pPr>
            <a:endParaRPr lang="nl-NL" dirty="0">
              <a:solidFill>
                <a:prstClr val="black"/>
              </a:solidFill>
              <a:ea typeface="Calibri" pitchFamily="34" charset="0"/>
              <a:cs typeface="Arial" charset="0"/>
            </a:endParaRP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Tx/>
              <a:buChar char="-"/>
              <a:tabLst/>
            </a:pPr>
            <a:r>
              <a:rPr lang="nl-NL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Communicatie (</a:t>
            </a:r>
            <a:r>
              <a:rPr lang="nl-NL" i="1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uitnodigingen maken, programma maken)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tabLst/>
            </a:pPr>
            <a:endParaRPr lang="nl-NL" dirty="0">
              <a:solidFill>
                <a:prstClr val="black"/>
              </a:solidFill>
              <a:ea typeface="Calibri" pitchFamily="34" charset="0"/>
              <a:cs typeface="Arial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3248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Leerdoel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65926" y="1377058"/>
            <a:ext cx="8846773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Aan het eind van deze les kun je: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/>
              <a:t>Een planning maken voor het voorbereidingstraject van het </a:t>
            </a:r>
            <a:r>
              <a:rPr lang="nl-NL" dirty="0"/>
              <a:t>V</a:t>
            </a:r>
            <a:r>
              <a:rPr lang="nl-NL" dirty="0" smtClean="0"/>
              <a:t>erhalen Café</a:t>
            </a:r>
            <a:endParaRPr lang="nl-NL" dirty="0"/>
          </a:p>
          <a:p>
            <a:r>
              <a:rPr lang="nl-NL" dirty="0" smtClean="0"/>
              <a:t>Benoemen wat een draaiboek is en waarvoor het handig is</a:t>
            </a:r>
          </a:p>
          <a:p>
            <a:r>
              <a:rPr lang="nl-NL" dirty="0" smtClean="0"/>
              <a:t>Een draaiboek gaan maken voor het </a:t>
            </a:r>
            <a:r>
              <a:rPr lang="nl-NL" dirty="0" smtClean="0"/>
              <a:t>Verhalen Café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91263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Planning maken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639617" y="1352282"/>
            <a:ext cx="8942784" cy="4773882"/>
          </a:xfrm>
        </p:spPr>
        <p:txBody>
          <a:bodyPr/>
          <a:lstStyle/>
          <a:p>
            <a:r>
              <a:rPr lang="nl-NL" b="1" dirty="0" smtClean="0"/>
              <a:t>Brainstormen</a:t>
            </a:r>
            <a:r>
              <a:rPr lang="nl-NL" dirty="0" smtClean="0"/>
              <a:t> wat er moet gebeuren tijdens de voorbereiding</a:t>
            </a:r>
          </a:p>
          <a:p>
            <a:r>
              <a:rPr lang="nl-NL" dirty="0" smtClean="0"/>
              <a:t>Taken in </a:t>
            </a:r>
            <a:r>
              <a:rPr lang="nl-NL" b="1" dirty="0" smtClean="0"/>
              <a:t>logische volgorde zetten</a:t>
            </a:r>
            <a:r>
              <a:rPr lang="nl-NL" dirty="0" smtClean="0"/>
              <a:t> en </a:t>
            </a:r>
            <a:r>
              <a:rPr lang="nl-NL" b="1" dirty="0" smtClean="0"/>
              <a:t>verantwoordelijke</a:t>
            </a:r>
            <a:r>
              <a:rPr lang="nl-NL" dirty="0" smtClean="0"/>
              <a:t> kiezen</a:t>
            </a:r>
          </a:p>
          <a:p>
            <a:r>
              <a:rPr lang="nl-NL" b="1" dirty="0" smtClean="0"/>
              <a:t>Bewaak</a:t>
            </a:r>
            <a:r>
              <a:rPr lang="nl-NL" dirty="0" smtClean="0"/>
              <a:t> ook je planning door hem iedere keer weer te bekijken en aan te passen.</a:t>
            </a:r>
          </a:p>
          <a:p>
            <a:pPr marL="0" indent="0">
              <a:buNone/>
            </a:pPr>
            <a:r>
              <a:rPr lang="nl-NL" dirty="0" smtClean="0"/>
              <a:t> </a:t>
            </a:r>
          </a:p>
          <a:p>
            <a:r>
              <a:rPr lang="nl-NL" dirty="0"/>
              <a:t>Excel kun je gebruiken om overzicht te bewaren</a:t>
            </a:r>
          </a:p>
          <a:p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256692"/>
              </p:ext>
            </p:extLst>
          </p:nvPr>
        </p:nvGraphicFramePr>
        <p:xfrm>
          <a:off x="2150770" y="5435284"/>
          <a:ext cx="989527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9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94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27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181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91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65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Datum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Tijd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Taak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Verantwoordelijke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Eventuele opmerkingen of afspraken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Afgerond?</a:t>
                      </a:r>
                    </a:p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602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een draaiboek?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sz="3600" dirty="0" smtClean="0"/>
              <a:t>Een </a:t>
            </a:r>
            <a:r>
              <a:rPr lang="nl-NL" sz="3600" dirty="0"/>
              <a:t>document waarin tot in detail beschreven staat </a:t>
            </a:r>
            <a:r>
              <a:rPr lang="nl-NL" sz="3600" b="1" dirty="0"/>
              <a:t>wat er gebeuren moet</a:t>
            </a:r>
            <a:r>
              <a:rPr lang="nl-NL" sz="3600" dirty="0"/>
              <a:t>, </a:t>
            </a:r>
            <a:r>
              <a:rPr lang="nl-NL" sz="3600" b="1" dirty="0"/>
              <a:t>welke middelen </a:t>
            </a:r>
            <a:r>
              <a:rPr lang="nl-NL" sz="3600" dirty="0"/>
              <a:t>daarvoor nodig zijn en wie </a:t>
            </a:r>
            <a:r>
              <a:rPr lang="nl-NL" sz="3600" b="1" dirty="0"/>
              <a:t>welke taken </a:t>
            </a:r>
            <a:r>
              <a:rPr lang="nl-NL" sz="3600" dirty="0"/>
              <a:t>heeft.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7617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Waarom handig?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Structuur</a:t>
            </a:r>
          </a:p>
          <a:p>
            <a:r>
              <a:rPr lang="nl-NL" dirty="0"/>
              <a:t>Iedereen op de hoogte</a:t>
            </a:r>
          </a:p>
          <a:p>
            <a:r>
              <a:rPr lang="nl-NL" dirty="0"/>
              <a:t>Dynamisch document </a:t>
            </a:r>
          </a:p>
          <a:p>
            <a:r>
              <a:rPr lang="nl-NL" dirty="0"/>
              <a:t>Vooraf alles goed uitgedacht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0322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Beantwoord eerst de volgende vragen: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endParaRPr lang="nl-NL" dirty="0"/>
          </a:p>
          <a:p>
            <a:pPr lvl="0"/>
            <a:r>
              <a:rPr lang="nl-NL" dirty="0"/>
              <a:t>Wat wil je organiseren?</a:t>
            </a:r>
          </a:p>
          <a:p>
            <a:pPr lvl="0"/>
            <a:r>
              <a:rPr lang="nl-NL" dirty="0"/>
              <a:t>Wat is het doel: wat wil je bereiken?</a:t>
            </a:r>
          </a:p>
          <a:p>
            <a:pPr lvl="0"/>
            <a:r>
              <a:rPr lang="nl-NL" dirty="0"/>
              <a:t>Wie is de doelgroep: bij wie wil je wat bereiken?</a:t>
            </a:r>
          </a:p>
          <a:p>
            <a:pPr lvl="0"/>
            <a:r>
              <a:rPr lang="nl-NL" dirty="0"/>
              <a:t>Wat is de boodschap?</a:t>
            </a:r>
          </a:p>
          <a:p>
            <a:pPr lvl="0"/>
            <a:r>
              <a:rPr lang="nl-NL" dirty="0"/>
              <a:t>Wanneer ga je beginnen?</a:t>
            </a:r>
          </a:p>
          <a:p>
            <a:pPr lvl="0"/>
            <a:r>
              <a:rPr lang="nl-NL" dirty="0"/>
              <a:t>Wanneer ben je klaar?</a:t>
            </a:r>
          </a:p>
          <a:p>
            <a:pPr marL="0" indent="0">
              <a:buNone/>
            </a:pPr>
            <a:r>
              <a:rPr lang="nl-NL" dirty="0"/>
              <a:t> </a:t>
            </a:r>
          </a:p>
          <a:p>
            <a:pPr marL="0" indent="0">
              <a:buNone/>
            </a:pPr>
            <a:r>
              <a:rPr lang="nl-NL" dirty="0"/>
              <a:t>Als je deze vragen hebt beantwoord, is het tijd voor het draaiboek.</a:t>
            </a:r>
          </a:p>
        </p:txBody>
      </p:sp>
    </p:spTree>
    <p:extLst>
      <p:ext uri="{BB962C8B-B14F-4D97-AF65-F5344CB8AC3E}">
        <p14:creationId xmlns:p14="http://schemas.microsoft.com/office/powerpoint/2010/main" val="410750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Draaiboek voorbeeld format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189" y="1174227"/>
            <a:ext cx="10539211" cy="5614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84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Belangrijk!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Werk je draaiboek steeds bij </a:t>
            </a:r>
            <a:r>
              <a:rPr lang="nl-NL" dirty="0">
                <a:sym typeface="Wingdings" panose="05000000000000000000" pitchFamily="2" charset="2"/>
              </a:rPr>
              <a:t> steeds concreter.</a:t>
            </a:r>
          </a:p>
          <a:p>
            <a:r>
              <a:rPr lang="nl-NL" dirty="0" smtClean="0"/>
              <a:t>Tijdens </a:t>
            </a:r>
            <a:r>
              <a:rPr lang="nl-NL" dirty="0"/>
              <a:t>de coachlessen </a:t>
            </a:r>
            <a:r>
              <a:rPr lang="nl-NL" dirty="0" smtClean="0"/>
              <a:t>en expertlessen krijg je tijd voor het </a:t>
            </a:r>
            <a:r>
              <a:rPr lang="nl-NL" dirty="0"/>
              <a:t>maken/opstellen van een draaiboek. </a:t>
            </a:r>
          </a:p>
        </p:txBody>
      </p:sp>
    </p:spTree>
    <p:extLst>
      <p:ext uri="{BB962C8B-B14F-4D97-AF65-F5344CB8AC3E}">
        <p14:creationId xmlns:p14="http://schemas.microsoft.com/office/powerpoint/2010/main" val="163019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Leerdoel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Aan het eind van deze les kun je: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Een planning maken voor het voorbereidingstraject van het </a:t>
            </a:r>
            <a:r>
              <a:rPr lang="nl-NL" dirty="0" smtClean="0"/>
              <a:t>Verhalen Café</a:t>
            </a:r>
            <a:endParaRPr lang="nl-NL" dirty="0"/>
          </a:p>
          <a:p>
            <a:r>
              <a:rPr lang="nl-NL" dirty="0"/>
              <a:t>Benoemen wat een draaiboek is en waarvoor het handig is</a:t>
            </a:r>
          </a:p>
          <a:p>
            <a:r>
              <a:rPr lang="nl-NL" dirty="0"/>
              <a:t>Een draaiboek gaan maken voor het </a:t>
            </a:r>
            <a:r>
              <a:rPr lang="nl-NL" dirty="0"/>
              <a:t>Verhalen Café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6717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EDD0BA9-B391-4CA7-9B4B-556FD1D50D4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3C1E1E0-AF86-4E5D-8AA3-AF583BEF806F}">
  <ds:schemaRefs>
    <ds:schemaRef ds:uri="http://purl.org/dc/elements/1.1/"/>
    <ds:schemaRef ds:uri="34354c1b-6b8c-435b-ad50-990538c19557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dcmitype/"/>
    <ds:schemaRef ds:uri="47a28104-336f-447d-946e-e305ac2bcd47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3EDAC2A6-FBED-4350-A649-760DB47FB8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1482</TotalTime>
  <Words>287</Words>
  <Application>Microsoft Office PowerPoint</Application>
  <PresentationFormat>Breedbeeld</PresentationFormat>
  <Paragraphs>55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Kantoorthema</vt:lpstr>
      <vt:lpstr>1_Kantoorthema</vt:lpstr>
      <vt:lpstr>PowerPoint-presentatie</vt:lpstr>
      <vt:lpstr>Leerdoel</vt:lpstr>
      <vt:lpstr>Planning maken</vt:lpstr>
      <vt:lpstr>Wat is een draaiboek?</vt:lpstr>
      <vt:lpstr>Waarom handig?</vt:lpstr>
      <vt:lpstr>Beantwoord eerst de volgende vragen: </vt:lpstr>
      <vt:lpstr>Draaiboek voorbeeld format</vt:lpstr>
      <vt:lpstr>Belangrijk!</vt:lpstr>
      <vt:lpstr>Leerdoel</vt:lpstr>
      <vt:lpstr>Taken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Thomas Noordeloos</cp:lastModifiedBy>
  <cp:revision>17</cp:revision>
  <dcterms:created xsi:type="dcterms:W3CDTF">2015-07-08T13:25:41Z</dcterms:created>
  <dcterms:modified xsi:type="dcterms:W3CDTF">2019-09-06T10:03:29Z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